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>
        <p:scale>
          <a:sx n="89" d="100"/>
          <a:sy n="89" d="100"/>
        </p:scale>
        <p:origin x="720" y="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EEC3E-BB31-4511-938E-B1AE150A5DE2}" type="datetimeFigureOut">
              <a:rPr lang="hr-HR" smtClean="0"/>
              <a:t>16.10.2025.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B2563DB4-B082-4443-BAC8-E57EE2F805B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36853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EEC3E-BB31-4511-938E-B1AE150A5DE2}" type="datetimeFigureOut">
              <a:rPr lang="hr-HR" smtClean="0"/>
              <a:t>16.10.2025.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63DB4-B082-4443-BAC8-E57EE2F805B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491744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EEC3E-BB31-4511-938E-B1AE150A5DE2}" type="datetimeFigureOut">
              <a:rPr lang="hr-HR" smtClean="0"/>
              <a:t>16.10.2025.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2563DB4-B082-4443-BAC8-E57EE2F805B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7634201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EEC3E-BB31-4511-938E-B1AE150A5DE2}" type="datetimeFigureOut">
              <a:rPr lang="hr-HR" smtClean="0"/>
              <a:t>16.10.2025.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2563DB4-B082-4443-BAC8-E57EE2F805B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861411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EEC3E-BB31-4511-938E-B1AE150A5DE2}" type="datetimeFigureOut">
              <a:rPr lang="hr-HR" smtClean="0"/>
              <a:t>16.10.2025.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2563DB4-B082-4443-BAC8-E57EE2F805B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660799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EEC3E-BB31-4511-938E-B1AE150A5DE2}" type="datetimeFigureOut">
              <a:rPr lang="hr-HR" smtClean="0"/>
              <a:t>16.10.2025.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63DB4-B082-4443-BAC8-E57EE2F805B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35507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EEC3E-BB31-4511-938E-B1AE150A5DE2}" type="datetimeFigureOut">
              <a:rPr lang="hr-HR" smtClean="0"/>
              <a:t>16.10.2025.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63DB4-B082-4443-BAC8-E57EE2F805B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957625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EEC3E-BB31-4511-938E-B1AE150A5DE2}" type="datetimeFigureOut">
              <a:rPr lang="hr-HR" smtClean="0"/>
              <a:t>16.10.2025.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63DB4-B082-4443-BAC8-E57EE2F805B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3674144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EEC3E-BB31-4511-938E-B1AE150A5DE2}" type="datetimeFigureOut">
              <a:rPr lang="hr-HR" smtClean="0"/>
              <a:t>16.10.2025.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2563DB4-B082-4443-BAC8-E57EE2F805B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457799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EEC3E-BB31-4511-938E-B1AE150A5DE2}" type="datetimeFigureOut">
              <a:rPr lang="hr-HR" smtClean="0"/>
              <a:t>16.10.2025.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2563DB4-B082-4443-BAC8-E57EE2F805B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4597704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EEC3E-BB31-4511-938E-B1AE150A5DE2}" type="datetimeFigureOut">
              <a:rPr lang="hr-HR" smtClean="0"/>
              <a:t>16.10.2025.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2563DB4-B082-4443-BAC8-E57EE2F805BB}" type="slidenum">
              <a:rPr lang="hr-HR" smtClean="0"/>
              <a:t>‹#›</a:t>
            </a:fld>
            <a:endParaRPr lang="hr-HR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893724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EEC3E-BB31-4511-938E-B1AE150A5DE2}" type="datetimeFigureOut">
              <a:rPr lang="hr-HR" smtClean="0"/>
              <a:t>16.10.2025.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2563DB4-B082-4443-BAC8-E57EE2F805B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1571513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EEC3E-BB31-4511-938E-B1AE150A5DE2}" type="datetimeFigureOut">
              <a:rPr lang="hr-HR" smtClean="0"/>
              <a:t>16.10.2025.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2563DB4-B082-4443-BAC8-E57EE2F805BB}" type="slidenum">
              <a:rPr lang="hr-HR" smtClean="0"/>
              <a:t>‹#›</a:t>
            </a:fld>
            <a:endParaRPr lang="hr-HR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222876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EEC3E-BB31-4511-938E-B1AE150A5DE2}" type="datetimeFigureOut">
              <a:rPr lang="hr-HR" smtClean="0"/>
              <a:t>16.10.2025.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2563DB4-B082-4443-BAC8-E57EE2F805B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1817945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EEC3E-BB31-4511-938E-B1AE150A5DE2}" type="datetimeFigureOut">
              <a:rPr lang="hr-HR" smtClean="0"/>
              <a:t>16.10.2025.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63DB4-B082-4443-BAC8-E57EE2F805B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5236103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EEC3E-BB31-4511-938E-B1AE150A5DE2}" type="datetimeFigureOut">
              <a:rPr lang="hr-HR" smtClean="0"/>
              <a:t>16.10.2025.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63DB4-B082-4443-BAC8-E57EE2F805B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5041611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7EEC3E-BB31-4511-938E-B1AE150A5DE2}" type="datetimeFigureOut">
              <a:rPr lang="hr-HR" smtClean="0"/>
              <a:t>16.10.2025.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2563DB4-B082-4443-BAC8-E57EE2F805B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73540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r-HR" dirty="0" smtClean="0"/>
              <a:t>pjevanje</a:t>
            </a:r>
            <a:endParaRPr lang="hr-H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r-HR" dirty="0" smtClean="0"/>
              <a:t>16,10,2025</a:t>
            </a:r>
          </a:p>
          <a:p>
            <a:r>
              <a:rPr lang="hr-HR" dirty="0" smtClean="0"/>
              <a:t>Ivano kamauli </a:t>
            </a:r>
            <a:endParaRPr lang="hr-H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5456" y="1530520"/>
            <a:ext cx="5715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3806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1865376"/>
            <a:ext cx="3339148" cy="36152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r-HR" sz="3200" b="1" dirty="0" smtClean="0"/>
              <a:t>NAJDRAZI PJEVAČ SE ZOVE MATIJAWOO</a:t>
            </a:r>
            <a:endParaRPr lang="hr-HR" sz="32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9594" y="914400"/>
            <a:ext cx="7342702" cy="4882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38706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MATIJA ŠUTNJA WOO</a:t>
            </a:r>
            <a:endParaRPr lang="hr-HR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88469" y="2133600"/>
            <a:ext cx="6716888" cy="377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805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8452" y="1222924"/>
            <a:ext cx="8534400" cy="1507067"/>
          </a:xfrm>
        </p:spPr>
        <p:txBody>
          <a:bodyPr/>
          <a:lstStyle/>
          <a:p>
            <a:r>
              <a:rPr lang="hr-HR" dirty="0" smtClean="0"/>
              <a:t>MOJ NAJDRAZI PJEVAČ JE TOMISLAV BRALIĆ I KLAPA INTRADE</a:t>
            </a:r>
            <a:endParaRPr lang="hr-H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7368" y="2729991"/>
            <a:ext cx="3776472" cy="3776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9682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0005" y="2864390"/>
            <a:ext cx="8911687" cy="1280890"/>
          </a:xfrm>
        </p:spPr>
        <p:txBody>
          <a:bodyPr>
            <a:normAutofit fontScale="90000"/>
          </a:bodyPr>
          <a:lstStyle/>
          <a:p>
            <a:r>
              <a:rPr lang="hr-HR" dirty="0" smtClean="0"/>
              <a:t>U slobodno vrijeme volim vjezbati. Volim ici u teretanu. Volim slusati muziku. Volim se druziti sa prijateljima.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4500" y="195072"/>
            <a:ext cx="8915400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r-HR" sz="4000" dirty="0" smtClean="0"/>
              <a:t>U slobodno vrijeme </a:t>
            </a:r>
            <a:endParaRPr lang="hr-HR" sz="4000" dirty="0"/>
          </a:p>
        </p:txBody>
      </p:sp>
    </p:spTree>
    <p:extLst>
      <p:ext uri="{BB962C8B-B14F-4D97-AF65-F5344CB8AC3E}">
        <p14:creationId xmlns:p14="http://schemas.microsoft.com/office/powerpoint/2010/main" val="20659544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MIA  DIMSIC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hr-HR" dirty="0" smtClean="0"/>
              <a:t>++</a:t>
            </a:r>
            <a:endParaRPr lang="hr-H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927" y="1483998"/>
            <a:ext cx="5479023" cy="507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5851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HVALA NA PAŽNNJI</a:t>
            </a:r>
            <a:endParaRPr lang="hr-HR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40568" y="3222624"/>
            <a:ext cx="3735095" cy="2091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542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177</TotalTime>
  <Words>51</Words>
  <Application>Microsoft Office PowerPoint</Application>
  <PresentationFormat>Widescreen</PresentationFormat>
  <Paragraphs>11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Century Gothic</vt:lpstr>
      <vt:lpstr>Wingdings 3</vt:lpstr>
      <vt:lpstr>Wisp</vt:lpstr>
      <vt:lpstr>pjevanje</vt:lpstr>
      <vt:lpstr>PowerPoint Presentation</vt:lpstr>
      <vt:lpstr>MATIJA ŠUTNJA WOO</vt:lpstr>
      <vt:lpstr>MOJ NAJDRAZI PJEVAČ JE TOMISLAV BRALIĆ I KLAPA INTRADE</vt:lpstr>
      <vt:lpstr>U slobodno vrijeme volim vjezbati. Volim ici u teretanu. Volim slusati muziku. Volim se druziti sa prijateljima.</vt:lpstr>
      <vt:lpstr>MIA  DIMSIC</vt:lpstr>
      <vt:lpstr>HVALA NA PAŽNNJI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pjevanje</dc:title>
  <dc:creator>DIP</dc:creator>
  <cp:lastModifiedBy>DIP</cp:lastModifiedBy>
  <cp:revision>10</cp:revision>
  <dcterms:created xsi:type="dcterms:W3CDTF">2025-10-16T08:01:36Z</dcterms:created>
  <dcterms:modified xsi:type="dcterms:W3CDTF">2025-10-16T10:58:48Z</dcterms:modified>
</cp:coreProperties>
</file>