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78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2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204B9-319C-40C1-B5B4-AE39F958CD58}" type="datetimeFigureOut">
              <a:rPr lang="hr-HR" smtClean="0"/>
              <a:t>16.10.2025.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C83D162C-2B87-47D8-933C-EE5CD8A1B7C2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2319870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204B9-319C-40C1-B5B4-AE39F958CD58}" type="datetimeFigureOut">
              <a:rPr lang="hr-HR" smtClean="0"/>
              <a:t>16.10.2025.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D162C-2B87-47D8-933C-EE5CD8A1B7C2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9711582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204B9-319C-40C1-B5B4-AE39F958CD58}" type="datetimeFigureOut">
              <a:rPr lang="hr-HR" smtClean="0"/>
              <a:t>16.10.2025.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C83D162C-2B87-47D8-933C-EE5CD8A1B7C2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9312412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204B9-319C-40C1-B5B4-AE39F958CD58}" type="datetimeFigureOut">
              <a:rPr lang="hr-HR" smtClean="0"/>
              <a:t>16.10.2025.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D162C-2B87-47D8-933C-EE5CD8A1B7C2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5375841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204B9-319C-40C1-B5B4-AE39F958CD58}" type="datetimeFigureOut">
              <a:rPr lang="hr-HR" smtClean="0"/>
              <a:t>16.10.2025.</a:t>
            </a:fld>
            <a:endParaRPr lang="hr-H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D162C-2B87-47D8-933C-EE5CD8A1B7C2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8962299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204B9-319C-40C1-B5B4-AE39F958CD58}" type="datetimeFigureOut">
              <a:rPr lang="hr-HR" smtClean="0"/>
              <a:t>16.10.2025.</a:t>
            </a:fld>
            <a:endParaRPr lang="hr-H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D162C-2B87-47D8-933C-EE5CD8A1B7C2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5757205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204B9-319C-40C1-B5B4-AE39F958CD58}" type="datetimeFigureOut">
              <a:rPr lang="hr-HR" smtClean="0"/>
              <a:t>16.10.2025.</a:t>
            </a:fld>
            <a:endParaRPr lang="hr-H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D162C-2B87-47D8-933C-EE5CD8A1B7C2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7640413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204B9-319C-40C1-B5B4-AE39F958CD58}" type="datetimeFigureOut">
              <a:rPr lang="hr-HR" smtClean="0"/>
              <a:t>16.10.2025.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D162C-2B87-47D8-933C-EE5CD8A1B7C2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5306558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204B9-319C-40C1-B5B4-AE39F958CD58}" type="datetimeFigureOut">
              <a:rPr lang="hr-HR" smtClean="0"/>
              <a:t>16.10.2025.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D162C-2B87-47D8-933C-EE5CD8A1B7C2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9887062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204B9-319C-40C1-B5B4-AE39F958CD58}" type="datetimeFigureOut">
              <a:rPr lang="hr-HR" smtClean="0"/>
              <a:t>16.10.2025.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C83D162C-2B87-47D8-933C-EE5CD8A1B7C2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5528159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204B9-319C-40C1-B5B4-AE39F958CD58}" type="datetimeFigureOut">
              <a:rPr lang="hr-HR" smtClean="0"/>
              <a:t>16.10.2025.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C83D162C-2B87-47D8-933C-EE5CD8A1B7C2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101424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204B9-319C-40C1-B5B4-AE39F958CD58}" type="datetimeFigureOut">
              <a:rPr lang="hr-HR" smtClean="0"/>
              <a:t>16.10.2025.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C83D162C-2B87-47D8-933C-EE5CD8A1B7C2}" type="slidenum">
              <a:rPr lang="hr-HR" smtClean="0"/>
              <a:t>‹#›</a:t>
            </a:fld>
            <a:endParaRPr lang="hr-HR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5781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204B9-319C-40C1-B5B4-AE39F958CD58}" type="datetimeFigureOut">
              <a:rPr lang="hr-HR" smtClean="0"/>
              <a:t>16.10.2025.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C83D162C-2B87-47D8-933C-EE5CD8A1B7C2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936445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204B9-319C-40C1-B5B4-AE39F958CD58}" type="datetimeFigureOut">
              <a:rPr lang="hr-HR" smtClean="0"/>
              <a:t>16.10.2025.</a:t>
            </a:fld>
            <a:endParaRPr lang="hr-H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D162C-2B87-47D8-933C-EE5CD8A1B7C2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8667509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204B9-319C-40C1-B5B4-AE39F958CD58}" type="datetimeFigureOut">
              <a:rPr lang="hr-HR" smtClean="0"/>
              <a:t>16.10.2025.</a:t>
            </a:fld>
            <a:endParaRPr lang="hr-H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D162C-2B87-47D8-933C-EE5CD8A1B7C2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7160922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204B9-319C-40C1-B5B4-AE39F958CD58}" type="datetimeFigureOut">
              <a:rPr lang="hr-HR" smtClean="0"/>
              <a:t>16.10.2025.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D162C-2B87-47D8-933C-EE5CD8A1B7C2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0807610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3B5204B9-319C-40C1-B5B4-AE39F958CD58}" type="datetimeFigureOut">
              <a:rPr lang="hr-HR" smtClean="0"/>
              <a:t>16.10.2025.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C83D162C-2B87-47D8-933C-EE5CD8A1B7C2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7000675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5204B9-319C-40C1-B5B4-AE39F958CD58}" type="datetimeFigureOut">
              <a:rPr lang="hr-HR" smtClean="0"/>
              <a:t>16.10.2025.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3D162C-2B87-47D8-933C-EE5CD8A1B7C2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5986921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D9222B-AD62-49DC-987C-8E5674EFE78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r-HR" dirty="0"/>
              <a:t>pjevanje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E132C3C-DD2E-4336-B6F6-6C98F08A9AD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r-HR" dirty="0"/>
              <a:t>INES JAJČEVIĆ</a:t>
            </a:r>
          </a:p>
          <a:p>
            <a:r>
              <a:rPr lang="hr-HR" dirty="0"/>
              <a:t>3. 1 2001</a:t>
            </a:r>
          </a:p>
        </p:txBody>
      </p:sp>
    </p:spTree>
    <p:extLst>
      <p:ext uri="{BB962C8B-B14F-4D97-AF65-F5344CB8AC3E}">
        <p14:creationId xmlns:p14="http://schemas.microsoft.com/office/powerpoint/2010/main" val="37172124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4A645A3B-5948-447D-855C-E8CC1074A5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35EDBE-CBD2-4A95-8256-9FD9B529F6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336873"/>
            <a:ext cx="9613861" cy="3599316"/>
          </a:xfrm>
        </p:spPr>
        <p:txBody>
          <a:bodyPr/>
          <a:lstStyle/>
          <a:p>
            <a:r>
              <a:rPr lang="hr-HR" dirty="0"/>
              <a:t>JA VOLIM PJEVATI JER ME TO UVIJEK SMIRUJE MENI JE OMILJENA PJEVAČICA NEDA UKRADEN.NAJDRAŽA MI JE PJESMA ZORA JE. OPUŠTA ME KAD SAM UZNEMIRENA I UPLAKANA I KAD SAM TUŽNA 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B20A5A8-6B10-4AE3-8721-AA5F91A250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5226" y="3632432"/>
            <a:ext cx="3823283" cy="2548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5589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9BB0E24-C00D-401C-A7BF-A275CE1CDF4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37627" y="889232"/>
            <a:ext cx="8080517" cy="5390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10353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6F7BB3-9DFD-4789-B71E-84D10B0410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BBE5F6-E80C-4B65-9D95-F28F3B6243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/>
              <a:t>VOLIM SLUŠATI HALIDA BAŠLIĆA. JELENA ROZGA, VOLIM MILE KITIĆA PETAR GRAŠO DANIJELA MARTINOVIĆ NINA BADRIĆ LEPA BRENA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AD20DAC-1E24-4508-AE5B-BB9D989ACB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541" y="3602918"/>
            <a:ext cx="3663455" cy="244134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AD57058-F74A-41C9-BA93-3B0D3682E0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4489" y="3098927"/>
            <a:ext cx="3430740" cy="192753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E6E25BB-7CAD-4689-B106-96C05D8368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09688" y="3549520"/>
            <a:ext cx="2619375" cy="174307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202E728-4F14-4400-A3AC-773D407B15C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03101" y="3495149"/>
            <a:ext cx="1388862" cy="185181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50538E0-8DFC-48E6-9EB1-C1F607BD320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4957195" y="5176985"/>
            <a:ext cx="1138805" cy="151840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61657D9-DEDC-4B17-9C5A-5E891F68475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03101" y="-60674"/>
            <a:ext cx="1331458" cy="171475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15D3B60-DD8A-4190-8208-3CC239A1B32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63299" y="4893965"/>
            <a:ext cx="2466975" cy="184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21713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1B2F25-32F6-4836-969E-5A77556EF0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JELENA ROZGA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D9EC22-20B1-41D7-92FF-D7A3ABF309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/>
              <a:t>Moja omiljena pjesma od jelene rozge bižuterija lavica </a:t>
            </a:r>
          </a:p>
          <a:p>
            <a:r>
              <a:rPr lang="hr-HR" dirty="0"/>
              <a:t>Ona je pop pjevačica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737A74B-1C97-4CC1-B193-CC2586BE32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7639" y="2852257"/>
            <a:ext cx="3067837" cy="204442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02FC9D9-0C6E-4A4C-AA42-2D2A264906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5753" y="2837389"/>
            <a:ext cx="3829050" cy="259828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AF4C90C-CF91-40D5-823C-9730207583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0321" y="3272465"/>
            <a:ext cx="3072235" cy="172813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86300A2-80BE-441E-8846-695AF95A06B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0321" y="5136034"/>
            <a:ext cx="2050776" cy="1600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83611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E4D152-E285-4E36-8CBA-9954AF77DA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dirty="0"/>
              <a:t>Neda ukraden</a:t>
            </a:r>
            <a:br>
              <a:rPr lang="hr-HR" dirty="0"/>
            </a:br>
            <a:br>
              <a:rPr lang="hr-HR" dirty="0"/>
            </a:br>
            <a:endParaRPr lang="hr-HR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DA67735-7250-4780-AA15-C52FB920A2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r-HR" dirty="0"/>
              <a:t>Kad je neda pjevala sa ivanom  zakom tetovaža </a:t>
            </a:r>
          </a:p>
          <a:p>
            <a:pPr marL="0" indent="0">
              <a:buNone/>
            </a:pPr>
            <a:r>
              <a:rPr lang="hr-HR" dirty="0"/>
              <a:t>Ona ima 75 godina ima ona puno pjesama npr boli boli da se nađemo na pola puta kao vino i gitara na balkanu  </a:t>
            </a:r>
          </a:p>
          <a:p>
            <a:pPr marL="0" indent="0">
              <a:buNone/>
            </a:pPr>
            <a:r>
              <a:rPr lang="hr-HR" dirty="0"/>
              <a:t>Za počela svoju karijeru 1967 godine </a:t>
            </a:r>
          </a:p>
          <a:p>
            <a:pPr marL="0" indent="0">
              <a:buNone/>
            </a:pP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7131167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F962D1-9F28-4110-B43C-F1D460F8C2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C0EC4B-87EF-454D-B7E5-2C1262CD22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/>
              <a:t>Hvala na pažnji </a:t>
            </a:r>
          </a:p>
        </p:txBody>
      </p:sp>
    </p:spTree>
    <p:extLst>
      <p:ext uri="{BB962C8B-B14F-4D97-AF65-F5344CB8AC3E}">
        <p14:creationId xmlns:p14="http://schemas.microsoft.com/office/powerpoint/2010/main" val="5112449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3DA3BC-0FC0-4562-A088-800222E967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Hvala na pažnji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5FA5DC-1ADD-4FD8-BB83-26A3792EA4DF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853878014"/>
      </p:ext>
    </p:extLst>
  </p:cSld>
  <p:clrMapOvr>
    <a:masterClrMapping/>
  </p:clrMapOvr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TM04033917[[fn=Berlin]]</Template>
  <TotalTime>197</TotalTime>
  <Words>120</Words>
  <Application>Microsoft Office PowerPoint</Application>
  <PresentationFormat>Widescreen</PresentationFormat>
  <Paragraphs>14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Trebuchet MS</vt:lpstr>
      <vt:lpstr>Berlin</vt:lpstr>
      <vt:lpstr>pjevanje</vt:lpstr>
      <vt:lpstr>PowerPoint Presentation</vt:lpstr>
      <vt:lpstr>PowerPoint Presentation</vt:lpstr>
      <vt:lpstr>PowerPoint Presentation</vt:lpstr>
      <vt:lpstr>JELENA ROZGA</vt:lpstr>
      <vt:lpstr>Neda ukraden  </vt:lpstr>
      <vt:lpstr>PowerPoint Presentation</vt:lpstr>
      <vt:lpstr>Hvala na pažnji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pjevanje</dc:title>
  <dc:creator>dip</dc:creator>
  <cp:lastModifiedBy>dip</cp:lastModifiedBy>
  <cp:revision>1</cp:revision>
  <dcterms:created xsi:type="dcterms:W3CDTF">2025-10-16T07:39:49Z</dcterms:created>
  <dcterms:modified xsi:type="dcterms:W3CDTF">2025-10-16T10:56:49Z</dcterms:modified>
</cp:coreProperties>
</file>