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4" d="100"/>
          <a:sy n="114" d="100"/>
        </p:scale>
        <p:origin x="47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896BF16-CE35-4EAA-BE6E-41B595594CEE}" type="datetimeFigureOut">
              <a:rPr lang="hr-HR" smtClean="0"/>
              <a:t>16.10.2025.</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B6ED9885-2ECD-48E5-B6BA-902ECAC8A572}" type="slidenum">
              <a:rPr lang="hr-HR" smtClean="0"/>
              <a:t>‹#›</a:t>
            </a:fld>
            <a:endParaRPr lang="hr-HR"/>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762357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896BF16-CE35-4EAA-BE6E-41B595594CEE}" type="datetimeFigureOut">
              <a:rPr lang="hr-HR" smtClean="0"/>
              <a:t>16.10.2025.</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B6ED9885-2ECD-48E5-B6BA-902ECAC8A572}" type="slidenum">
              <a:rPr lang="hr-HR" smtClean="0"/>
              <a:t>‹#›</a:t>
            </a:fld>
            <a:endParaRPr lang="hr-HR"/>
          </a:p>
        </p:txBody>
      </p:sp>
    </p:spTree>
    <p:extLst>
      <p:ext uri="{BB962C8B-B14F-4D97-AF65-F5344CB8AC3E}">
        <p14:creationId xmlns:p14="http://schemas.microsoft.com/office/powerpoint/2010/main" val="36253640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96BF16-CE35-4EAA-BE6E-41B595594CEE}" type="datetimeFigureOut">
              <a:rPr lang="hr-HR" smtClean="0"/>
              <a:t>16.10.2025.</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B6ED9885-2ECD-48E5-B6BA-902ECAC8A572}" type="slidenum">
              <a:rPr lang="hr-HR" smtClean="0"/>
              <a:t>‹#›</a:t>
            </a:fld>
            <a:endParaRPr lang="hr-HR"/>
          </a:p>
        </p:txBody>
      </p:sp>
    </p:spTree>
    <p:extLst>
      <p:ext uri="{BB962C8B-B14F-4D97-AF65-F5344CB8AC3E}">
        <p14:creationId xmlns:p14="http://schemas.microsoft.com/office/powerpoint/2010/main" val="15665020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896BF16-CE35-4EAA-BE6E-41B595594CEE}" type="datetimeFigureOut">
              <a:rPr lang="hr-HR" smtClean="0"/>
              <a:t>16.10.2025.</a:t>
            </a:fld>
            <a:endParaRPr lang="hr-HR"/>
          </a:p>
        </p:txBody>
      </p:sp>
      <p:sp>
        <p:nvSpPr>
          <p:cNvPr id="6" name="Footer Placeholder 5"/>
          <p:cNvSpPr>
            <a:spLocks noGrp="1"/>
          </p:cNvSpPr>
          <p:nvPr>
            <p:ph type="ftr" sz="quarter" idx="11"/>
          </p:nvPr>
        </p:nvSpPr>
        <p:spPr/>
        <p:txBody>
          <a:bodyPr/>
          <a:lstStyle/>
          <a:p>
            <a:endParaRPr lang="hr-HR"/>
          </a:p>
        </p:txBody>
      </p:sp>
      <p:sp>
        <p:nvSpPr>
          <p:cNvPr id="7" name="Slide Number Placeholder 6"/>
          <p:cNvSpPr>
            <a:spLocks noGrp="1"/>
          </p:cNvSpPr>
          <p:nvPr>
            <p:ph type="sldNum" sz="quarter" idx="12"/>
          </p:nvPr>
        </p:nvSpPr>
        <p:spPr/>
        <p:txBody>
          <a:bodyPr/>
          <a:lstStyle/>
          <a:p>
            <a:fld id="{B6ED9885-2ECD-48E5-B6BA-902ECAC8A572}" type="slidenum">
              <a:rPr lang="hr-HR" smtClean="0"/>
              <a:t>‹#›</a:t>
            </a:fld>
            <a:endParaRPr lang="hr-HR"/>
          </a:p>
        </p:txBody>
      </p:sp>
    </p:spTree>
    <p:extLst>
      <p:ext uri="{BB962C8B-B14F-4D97-AF65-F5344CB8AC3E}">
        <p14:creationId xmlns:p14="http://schemas.microsoft.com/office/powerpoint/2010/main" val="32029791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896BF16-CE35-4EAA-BE6E-41B595594CEE}" type="datetimeFigureOut">
              <a:rPr lang="hr-HR" smtClean="0"/>
              <a:t>16.10.2025.</a:t>
            </a:fld>
            <a:endParaRPr lang="hr-HR"/>
          </a:p>
        </p:txBody>
      </p:sp>
      <p:sp>
        <p:nvSpPr>
          <p:cNvPr id="8" name="Footer Placeholder 7"/>
          <p:cNvSpPr>
            <a:spLocks noGrp="1"/>
          </p:cNvSpPr>
          <p:nvPr>
            <p:ph type="ftr" sz="quarter" idx="11"/>
          </p:nvPr>
        </p:nvSpPr>
        <p:spPr/>
        <p:txBody>
          <a:bodyPr/>
          <a:lstStyle/>
          <a:p>
            <a:endParaRPr lang="hr-HR"/>
          </a:p>
        </p:txBody>
      </p:sp>
      <p:sp>
        <p:nvSpPr>
          <p:cNvPr id="9" name="Slide Number Placeholder 8"/>
          <p:cNvSpPr>
            <a:spLocks noGrp="1"/>
          </p:cNvSpPr>
          <p:nvPr>
            <p:ph type="sldNum" sz="quarter" idx="12"/>
          </p:nvPr>
        </p:nvSpPr>
        <p:spPr/>
        <p:txBody>
          <a:bodyPr/>
          <a:lstStyle/>
          <a:p>
            <a:fld id="{B6ED9885-2ECD-48E5-B6BA-902ECAC8A572}" type="slidenum">
              <a:rPr lang="hr-HR" smtClean="0"/>
              <a:t>‹#›</a:t>
            </a:fld>
            <a:endParaRPr lang="hr-HR"/>
          </a:p>
        </p:txBody>
      </p:sp>
    </p:spTree>
    <p:extLst>
      <p:ext uri="{BB962C8B-B14F-4D97-AF65-F5344CB8AC3E}">
        <p14:creationId xmlns:p14="http://schemas.microsoft.com/office/powerpoint/2010/main" val="39478670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896BF16-CE35-4EAA-BE6E-41B595594CEE}" type="datetimeFigureOut">
              <a:rPr lang="hr-HR" smtClean="0"/>
              <a:t>16.10.2025.</a:t>
            </a:fld>
            <a:endParaRPr lang="hr-HR"/>
          </a:p>
        </p:txBody>
      </p:sp>
      <p:sp>
        <p:nvSpPr>
          <p:cNvPr id="4" name="Footer Placeholder 3"/>
          <p:cNvSpPr>
            <a:spLocks noGrp="1"/>
          </p:cNvSpPr>
          <p:nvPr>
            <p:ph type="ftr" sz="quarter" idx="11"/>
          </p:nvPr>
        </p:nvSpPr>
        <p:spPr/>
        <p:txBody>
          <a:bodyPr/>
          <a:lstStyle/>
          <a:p>
            <a:endParaRPr lang="hr-HR"/>
          </a:p>
        </p:txBody>
      </p:sp>
      <p:sp>
        <p:nvSpPr>
          <p:cNvPr id="5" name="Slide Number Placeholder 4"/>
          <p:cNvSpPr>
            <a:spLocks noGrp="1"/>
          </p:cNvSpPr>
          <p:nvPr>
            <p:ph type="sldNum" sz="quarter" idx="12"/>
          </p:nvPr>
        </p:nvSpPr>
        <p:spPr/>
        <p:txBody>
          <a:bodyPr/>
          <a:lstStyle/>
          <a:p>
            <a:fld id="{B6ED9885-2ECD-48E5-B6BA-902ECAC8A572}" type="slidenum">
              <a:rPr lang="hr-HR" smtClean="0"/>
              <a:t>‹#›</a:t>
            </a:fld>
            <a:endParaRPr lang="hr-HR"/>
          </a:p>
        </p:txBody>
      </p:sp>
    </p:spTree>
    <p:extLst>
      <p:ext uri="{BB962C8B-B14F-4D97-AF65-F5344CB8AC3E}">
        <p14:creationId xmlns:p14="http://schemas.microsoft.com/office/powerpoint/2010/main" val="27729066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96BF16-CE35-4EAA-BE6E-41B595594CEE}" type="datetimeFigureOut">
              <a:rPr lang="hr-HR" smtClean="0"/>
              <a:t>16.10.2025.</a:t>
            </a:fld>
            <a:endParaRPr lang="hr-HR"/>
          </a:p>
        </p:txBody>
      </p:sp>
      <p:sp>
        <p:nvSpPr>
          <p:cNvPr id="3" name="Footer Placeholder 2"/>
          <p:cNvSpPr>
            <a:spLocks noGrp="1"/>
          </p:cNvSpPr>
          <p:nvPr>
            <p:ph type="ftr" sz="quarter" idx="11"/>
          </p:nvPr>
        </p:nvSpPr>
        <p:spPr/>
        <p:txBody>
          <a:bodyPr/>
          <a:lstStyle/>
          <a:p>
            <a:endParaRPr lang="hr-HR"/>
          </a:p>
        </p:txBody>
      </p:sp>
      <p:sp>
        <p:nvSpPr>
          <p:cNvPr id="4" name="Slide Number Placeholder 3"/>
          <p:cNvSpPr>
            <a:spLocks noGrp="1"/>
          </p:cNvSpPr>
          <p:nvPr>
            <p:ph type="sldNum" sz="quarter" idx="12"/>
          </p:nvPr>
        </p:nvSpPr>
        <p:spPr/>
        <p:txBody>
          <a:bodyPr/>
          <a:lstStyle/>
          <a:p>
            <a:fld id="{B6ED9885-2ECD-48E5-B6BA-902ECAC8A572}" type="slidenum">
              <a:rPr lang="hr-HR" smtClean="0"/>
              <a:t>‹#›</a:t>
            </a:fld>
            <a:endParaRPr lang="hr-HR"/>
          </a:p>
        </p:txBody>
      </p:sp>
    </p:spTree>
    <p:extLst>
      <p:ext uri="{BB962C8B-B14F-4D97-AF65-F5344CB8AC3E}">
        <p14:creationId xmlns:p14="http://schemas.microsoft.com/office/powerpoint/2010/main" val="32091215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896BF16-CE35-4EAA-BE6E-41B595594CEE}" type="datetimeFigureOut">
              <a:rPr lang="hr-HR" smtClean="0"/>
              <a:t>16.10.2025.</a:t>
            </a:fld>
            <a:endParaRPr lang="hr-HR"/>
          </a:p>
        </p:txBody>
      </p:sp>
      <p:sp>
        <p:nvSpPr>
          <p:cNvPr id="6" name="Footer Placeholder 5"/>
          <p:cNvSpPr>
            <a:spLocks noGrp="1"/>
          </p:cNvSpPr>
          <p:nvPr>
            <p:ph type="ftr" sz="quarter" idx="11"/>
          </p:nvPr>
        </p:nvSpPr>
        <p:spPr/>
        <p:txBody>
          <a:bodyPr/>
          <a:lstStyle/>
          <a:p>
            <a:endParaRPr lang="hr-HR"/>
          </a:p>
        </p:txBody>
      </p:sp>
      <p:sp>
        <p:nvSpPr>
          <p:cNvPr id="7" name="Slide Number Placeholder 6"/>
          <p:cNvSpPr>
            <a:spLocks noGrp="1"/>
          </p:cNvSpPr>
          <p:nvPr>
            <p:ph type="sldNum" sz="quarter" idx="12"/>
          </p:nvPr>
        </p:nvSpPr>
        <p:spPr/>
        <p:txBody>
          <a:bodyPr/>
          <a:lstStyle/>
          <a:p>
            <a:fld id="{B6ED9885-2ECD-48E5-B6BA-902ECAC8A572}" type="slidenum">
              <a:rPr lang="hr-HR" smtClean="0"/>
              <a:t>‹#›</a:t>
            </a:fld>
            <a:endParaRPr lang="hr-HR"/>
          </a:p>
        </p:txBody>
      </p:sp>
    </p:spTree>
    <p:extLst>
      <p:ext uri="{BB962C8B-B14F-4D97-AF65-F5344CB8AC3E}">
        <p14:creationId xmlns:p14="http://schemas.microsoft.com/office/powerpoint/2010/main" val="25780650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896BF16-CE35-4EAA-BE6E-41B595594CEE}" type="datetimeFigureOut">
              <a:rPr lang="hr-HR" smtClean="0"/>
              <a:t>16.10.2025.</a:t>
            </a:fld>
            <a:endParaRPr lang="hr-HR"/>
          </a:p>
        </p:txBody>
      </p:sp>
      <p:sp>
        <p:nvSpPr>
          <p:cNvPr id="6" name="Footer Placeholder 5"/>
          <p:cNvSpPr>
            <a:spLocks noGrp="1"/>
          </p:cNvSpPr>
          <p:nvPr>
            <p:ph type="ftr" sz="quarter" idx="11"/>
          </p:nvPr>
        </p:nvSpPr>
        <p:spPr/>
        <p:txBody>
          <a:bodyPr/>
          <a:lstStyle/>
          <a:p>
            <a:endParaRPr lang="hr-HR"/>
          </a:p>
        </p:txBody>
      </p:sp>
      <p:sp>
        <p:nvSpPr>
          <p:cNvPr id="7" name="Slide Number Placeholder 6"/>
          <p:cNvSpPr>
            <a:spLocks noGrp="1"/>
          </p:cNvSpPr>
          <p:nvPr>
            <p:ph type="sldNum" sz="quarter" idx="12"/>
          </p:nvPr>
        </p:nvSpPr>
        <p:spPr/>
        <p:txBody>
          <a:bodyPr/>
          <a:lstStyle/>
          <a:p>
            <a:fld id="{B6ED9885-2ECD-48E5-B6BA-902ECAC8A572}" type="slidenum">
              <a:rPr lang="hr-HR" smtClean="0"/>
              <a:t>‹#›</a:t>
            </a:fld>
            <a:endParaRPr lang="hr-HR"/>
          </a:p>
        </p:txBody>
      </p:sp>
    </p:spTree>
    <p:extLst>
      <p:ext uri="{BB962C8B-B14F-4D97-AF65-F5344CB8AC3E}">
        <p14:creationId xmlns:p14="http://schemas.microsoft.com/office/powerpoint/2010/main" val="40455882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2896BF16-CE35-4EAA-BE6E-41B595594CEE}" type="datetimeFigureOut">
              <a:rPr lang="hr-HR" smtClean="0"/>
              <a:t>16.10.2025.</a:t>
            </a:fld>
            <a:endParaRPr lang="hr-HR"/>
          </a:p>
        </p:txBody>
      </p:sp>
      <p:sp>
        <p:nvSpPr>
          <p:cNvPr id="4" name="Footer Placeholder 3"/>
          <p:cNvSpPr>
            <a:spLocks noGrp="1"/>
          </p:cNvSpPr>
          <p:nvPr>
            <p:ph type="ftr" sz="quarter" idx="11"/>
          </p:nvPr>
        </p:nvSpPr>
        <p:spPr/>
        <p:txBody>
          <a:bodyPr/>
          <a:lstStyle/>
          <a:p>
            <a:endParaRPr lang="hr-HR"/>
          </a:p>
        </p:txBody>
      </p:sp>
      <p:sp>
        <p:nvSpPr>
          <p:cNvPr id="5" name="Slide Number Placeholder 4"/>
          <p:cNvSpPr>
            <a:spLocks noGrp="1"/>
          </p:cNvSpPr>
          <p:nvPr>
            <p:ph type="sldNum" sz="quarter" idx="12"/>
          </p:nvPr>
        </p:nvSpPr>
        <p:spPr/>
        <p:txBody>
          <a:bodyPr/>
          <a:lstStyle/>
          <a:p>
            <a:fld id="{B6ED9885-2ECD-48E5-B6BA-902ECAC8A572}" type="slidenum">
              <a:rPr lang="hr-HR" smtClean="0"/>
              <a:t>‹#›</a:t>
            </a:fld>
            <a:endParaRPr lang="hr-HR"/>
          </a:p>
        </p:txBody>
      </p:sp>
    </p:spTree>
    <p:extLst>
      <p:ext uri="{BB962C8B-B14F-4D97-AF65-F5344CB8AC3E}">
        <p14:creationId xmlns:p14="http://schemas.microsoft.com/office/powerpoint/2010/main" val="14680203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96BF16-CE35-4EAA-BE6E-41B595594CEE}" type="datetimeFigureOut">
              <a:rPr lang="hr-HR" smtClean="0"/>
              <a:t>16.10.2025.</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B6ED9885-2ECD-48E5-B6BA-902ECAC8A572}" type="slidenum">
              <a:rPr lang="hr-HR" smtClean="0"/>
              <a:t>‹#›</a:t>
            </a:fld>
            <a:endParaRPr lang="hr-HR"/>
          </a:p>
        </p:txBody>
      </p:sp>
    </p:spTree>
    <p:extLst>
      <p:ext uri="{BB962C8B-B14F-4D97-AF65-F5344CB8AC3E}">
        <p14:creationId xmlns:p14="http://schemas.microsoft.com/office/powerpoint/2010/main" val="34371112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96BF16-CE35-4EAA-BE6E-41B595594CEE}" type="datetimeFigureOut">
              <a:rPr lang="hr-HR" smtClean="0"/>
              <a:t>16.10.2025.</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B6ED9885-2ECD-48E5-B6BA-902ECAC8A572}" type="slidenum">
              <a:rPr lang="hr-HR" smtClean="0"/>
              <a:t>‹#›</a:t>
            </a:fld>
            <a:endParaRPr lang="hr-HR"/>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9904054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96BF16-CE35-4EAA-BE6E-41B595594CEE}" type="datetimeFigureOut">
              <a:rPr lang="hr-HR" smtClean="0"/>
              <a:t>16.10.2025.</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B6ED9885-2ECD-48E5-B6BA-902ECAC8A572}" type="slidenum">
              <a:rPr lang="hr-HR" smtClean="0"/>
              <a:t>‹#›</a:t>
            </a:fld>
            <a:endParaRPr lang="hr-HR"/>
          </a:p>
        </p:txBody>
      </p:sp>
    </p:spTree>
    <p:extLst>
      <p:ext uri="{BB962C8B-B14F-4D97-AF65-F5344CB8AC3E}">
        <p14:creationId xmlns:p14="http://schemas.microsoft.com/office/powerpoint/2010/main" val="3109463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96BF16-CE35-4EAA-BE6E-41B595594CEE}" type="datetimeFigureOut">
              <a:rPr lang="hr-HR" smtClean="0"/>
              <a:t>16.10.2025.</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B6ED9885-2ECD-48E5-B6BA-902ECAC8A572}" type="slidenum">
              <a:rPr lang="hr-HR" smtClean="0"/>
              <a:t>‹#›</a:t>
            </a:fld>
            <a:endParaRPr lang="hr-HR"/>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2770815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96BF16-CE35-4EAA-BE6E-41B595594CEE}" type="datetimeFigureOut">
              <a:rPr lang="hr-HR" smtClean="0"/>
              <a:t>16.10.2025.</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B6ED9885-2ECD-48E5-B6BA-902ECAC8A572}" type="slidenum">
              <a:rPr lang="hr-HR" smtClean="0"/>
              <a:t>‹#›</a:t>
            </a:fld>
            <a:endParaRPr lang="hr-HR"/>
          </a:p>
        </p:txBody>
      </p:sp>
    </p:spTree>
    <p:extLst>
      <p:ext uri="{BB962C8B-B14F-4D97-AF65-F5344CB8AC3E}">
        <p14:creationId xmlns:p14="http://schemas.microsoft.com/office/powerpoint/2010/main" val="9289346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896BF16-CE35-4EAA-BE6E-41B595594CEE}" type="datetimeFigureOut">
              <a:rPr lang="hr-HR" smtClean="0"/>
              <a:t>16.10.2025.</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B6ED9885-2ECD-48E5-B6BA-902ECAC8A572}" type="slidenum">
              <a:rPr lang="hr-HR" smtClean="0"/>
              <a:t>‹#›</a:t>
            </a:fld>
            <a:endParaRPr lang="hr-HR"/>
          </a:p>
        </p:txBody>
      </p:sp>
    </p:spTree>
    <p:extLst>
      <p:ext uri="{BB962C8B-B14F-4D97-AF65-F5344CB8AC3E}">
        <p14:creationId xmlns:p14="http://schemas.microsoft.com/office/powerpoint/2010/main" val="11883436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896BF16-CE35-4EAA-BE6E-41B595594CEE}" type="datetimeFigureOut">
              <a:rPr lang="hr-HR" smtClean="0"/>
              <a:t>16.10.2025.</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B6ED9885-2ECD-48E5-B6BA-902ECAC8A572}" type="slidenum">
              <a:rPr lang="hr-HR" smtClean="0"/>
              <a:t>‹#›</a:t>
            </a:fld>
            <a:endParaRPr lang="hr-HR"/>
          </a:p>
        </p:txBody>
      </p:sp>
    </p:spTree>
    <p:extLst>
      <p:ext uri="{BB962C8B-B14F-4D97-AF65-F5344CB8AC3E}">
        <p14:creationId xmlns:p14="http://schemas.microsoft.com/office/powerpoint/2010/main" val="2468560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2896BF16-CE35-4EAA-BE6E-41B595594CEE}" type="datetimeFigureOut">
              <a:rPr lang="hr-HR" smtClean="0"/>
              <a:t>16.10.2025.</a:t>
            </a:fld>
            <a:endParaRPr lang="hr-HR"/>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hr-HR"/>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B6ED9885-2ECD-48E5-B6BA-902ECAC8A572}" type="slidenum">
              <a:rPr lang="hr-HR" smtClean="0"/>
              <a:t>‹#›</a:t>
            </a:fld>
            <a:endParaRPr lang="hr-HR"/>
          </a:p>
        </p:txBody>
      </p:sp>
    </p:spTree>
    <p:extLst>
      <p:ext uri="{BB962C8B-B14F-4D97-AF65-F5344CB8AC3E}">
        <p14:creationId xmlns:p14="http://schemas.microsoft.com/office/powerpoint/2010/main" val="1736378344"/>
      </p:ext>
    </p:extLst>
  </p:cSld>
  <p:clrMap bg1="dk1" tx1="lt1" bg2="dk2" tx2="lt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 id="2147483727" r:id="rId14"/>
    <p:sldLayoutId id="2147483728" r:id="rId15"/>
    <p:sldLayoutId id="2147483729" r:id="rId16"/>
    <p:sldLayoutId id="2147483730"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32164-841D-4602-ABA5-61EB948B0960}"/>
              </a:ext>
            </a:extLst>
          </p:cNvPr>
          <p:cNvSpPr>
            <a:spLocks noGrp="1"/>
          </p:cNvSpPr>
          <p:nvPr>
            <p:ph type="ctrTitle"/>
          </p:nvPr>
        </p:nvSpPr>
        <p:spPr/>
        <p:txBody>
          <a:bodyPr/>
          <a:lstStyle/>
          <a:p>
            <a:r>
              <a:rPr lang="hr-HR" dirty="0"/>
              <a:t>Igrati igrice na mobitelu </a:t>
            </a:r>
          </a:p>
        </p:txBody>
      </p:sp>
      <p:sp>
        <p:nvSpPr>
          <p:cNvPr id="3" name="Subtitle 2">
            <a:extLst>
              <a:ext uri="{FF2B5EF4-FFF2-40B4-BE49-F238E27FC236}">
                <a16:creationId xmlns:a16="http://schemas.microsoft.com/office/drawing/2014/main" id="{649001ED-A637-4CC1-AFDD-3427C8D95CC4}"/>
              </a:ext>
            </a:extLst>
          </p:cNvPr>
          <p:cNvSpPr>
            <a:spLocks noGrp="1"/>
          </p:cNvSpPr>
          <p:nvPr>
            <p:ph type="subTitle" idx="1"/>
          </p:nvPr>
        </p:nvSpPr>
        <p:spPr/>
        <p:txBody>
          <a:bodyPr/>
          <a:lstStyle/>
          <a:p>
            <a:r>
              <a:rPr lang="hr-HR" dirty="0"/>
              <a:t>DARIO BIJELIĆ 16 10 2025.</a:t>
            </a:r>
          </a:p>
        </p:txBody>
      </p:sp>
    </p:spTree>
    <p:extLst>
      <p:ext uri="{BB962C8B-B14F-4D97-AF65-F5344CB8AC3E}">
        <p14:creationId xmlns:p14="http://schemas.microsoft.com/office/powerpoint/2010/main" val="176550632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A04DAA1-A0F5-44AC-B2DC-AF9027DBF7B7}"/>
              </a:ext>
            </a:extLst>
          </p:cNvPr>
          <p:cNvSpPr>
            <a:spLocks noGrp="1"/>
          </p:cNvSpPr>
          <p:nvPr>
            <p:ph idx="1"/>
          </p:nvPr>
        </p:nvSpPr>
        <p:spPr/>
        <p:txBody>
          <a:bodyPr/>
          <a:lstStyle/>
          <a:p>
            <a:r>
              <a:rPr lang="hr-HR" dirty="0"/>
              <a:t>JA VOLIM IGRATI IGRICE NA MOBITELU JER MI JE DOBRO NAJDRAZA IGRICA MI JE JETPACK JOYRIDE BUBBLE WITCH SAGA BUBBLE MANIA FISTS FOR</a:t>
            </a:r>
          </a:p>
        </p:txBody>
      </p:sp>
      <p:pic>
        <p:nvPicPr>
          <p:cNvPr id="4" name="Picture 3">
            <a:extLst>
              <a:ext uri="{FF2B5EF4-FFF2-40B4-BE49-F238E27FC236}">
                <a16:creationId xmlns:a16="http://schemas.microsoft.com/office/drawing/2014/main" id="{C344C8C6-418C-4BD9-B6FD-938D0A0A5DE1}"/>
              </a:ext>
            </a:extLst>
          </p:cNvPr>
          <p:cNvPicPr>
            <a:picLocks noChangeAspect="1"/>
          </p:cNvPicPr>
          <p:nvPr/>
        </p:nvPicPr>
        <p:blipFill>
          <a:blip r:embed="rId2"/>
          <a:stretch>
            <a:fillRect/>
          </a:stretch>
        </p:blipFill>
        <p:spPr>
          <a:xfrm>
            <a:off x="4657026" y="3094886"/>
            <a:ext cx="6384286" cy="3192143"/>
          </a:xfrm>
          <a:prstGeom prst="rect">
            <a:avLst/>
          </a:prstGeom>
        </p:spPr>
      </p:pic>
    </p:spTree>
    <p:extLst>
      <p:ext uri="{BB962C8B-B14F-4D97-AF65-F5344CB8AC3E}">
        <p14:creationId xmlns:p14="http://schemas.microsoft.com/office/powerpoint/2010/main" val="1961526123"/>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E6ED0AF-F6D6-415A-9082-5B149F0EA271}"/>
              </a:ext>
            </a:extLst>
          </p:cNvPr>
          <p:cNvSpPr>
            <a:spLocks noGrp="1"/>
          </p:cNvSpPr>
          <p:nvPr>
            <p:ph idx="1"/>
          </p:nvPr>
        </p:nvSpPr>
        <p:spPr>
          <a:xfrm>
            <a:off x="491265" y="1510018"/>
            <a:ext cx="3267003" cy="3615267"/>
          </a:xfrm>
        </p:spPr>
        <p:txBody>
          <a:bodyPr>
            <a:normAutofit fontScale="85000" lnSpcReduction="10000"/>
          </a:bodyPr>
          <a:lstStyle/>
          <a:p>
            <a:r>
              <a:rPr lang="hr-HR" dirty="0"/>
              <a:t>DANCING ROAD AUTI PITFALL HUGO ZOMBIE ROADKILL ZOMBIE FRONTIER SNIPER TOY TRUCK SUPER MARIO MINECRAFT CANDY CRUCH SAGA PET RESCUE SAGA JEWEL MANIA HAPPY WHEELS GAMINATOR SLENDERINA SLENDERMAN SLENDERMAN NOIRE MOTORI BUBBLE WITCH SAGA 2 CANDY CRUCH SODA </a:t>
            </a:r>
          </a:p>
        </p:txBody>
      </p:sp>
      <p:pic>
        <p:nvPicPr>
          <p:cNvPr id="4" name="Picture 3">
            <a:extLst>
              <a:ext uri="{FF2B5EF4-FFF2-40B4-BE49-F238E27FC236}">
                <a16:creationId xmlns:a16="http://schemas.microsoft.com/office/drawing/2014/main" id="{CEA3EC51-E1B2-4175-9295-772EC3D71193}"/>
              </a:ext>
            </a:extLst>
          </p:cNvPr>
          <p:cNvPicPr>
            <a:picLocks noChangeAspect="1"/>
          </p:cNvPicPr>
          <p:nvPr/>
        </p:nvPicPr>
        <p:blipFill>
          <a:blip r:embed="rId2"/>
          <a:stretch>
            <a:fillRect/>
          </a:stretch>
        </p:blipFill>
        <p:spPr>
          <a:xfrm>
            <a:off x="3928536" y="863601"/>
            <a:ext cx="7044264" cy="4946649"/>
          </a:xfrm>
          <a:prstGeom prst="rect">
            <a:avLst/>
          </a:prstGeom>
        </p:spPr>
      </p:pic>
    </p:spTree>
    <p:extLst>
      <p:ext uri="{BB962C8B-B14F-4D97-AF65-F5344CB8AC3E}">
        <p14:creationId xmlns:p14="http://schemas.microsoft.com/office/powerpoint/2010/main" val="282552606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C49CE8D-F102-4CC1-83CA-5926B3B0CC83}"/>
              </a:ext>
            </a:extLst>
          </p:cNvPr>
          <p:cNvSpPr>
            <a:spLocks noGrp="1"/>
          </p:cNvSpPr>
          <p:nvPr>
            <p:ph idx="1"/>
          </p:nvPr>
        </p:nvSpPr>
        <p:spPr>
          <a:xfrm>
            <a:off x="1346942" y="2187430"/>
            <a:ext cx="2872720" cy="3615267"/>
          </a:xfrm>
        </p:spPr>
        <p:txBody>
          <a:bodyPr/>
          <a:lstStyle/>
          <a:p>
            <a:pPr marL="0" indent="0">
              <a:buNone/>
            </a:pPr>
            <a:r>
              <a:rPr lang="hr-HR" dirty="0"/>
              <a:t>TU IGRICU VOLIM IGRTI JER SE OSJEĆAM SRETNO. </a:t>
            </a:r>
          </a:p>
        </p:txBody>
      </p:sp>
      <p:pic>
        <p:nvPicPr>
          <p:cNvPr id="4" name="Picture 3">
            <a:extLst>
              <a:ext uri="{FF2B5EF4-FFF2-40B4-BE49-F238E27FC236}">
                <a16:creationId xmlns:a16="http://schemas.microsoft.com/office/drawing/2014/main" id="{34CAB764-538B-4D98-BBB1-4A9088C03473}"/>
              </a:ext>
            </a:extLst>
          </p:cNvPr>
          <p:cNvPicPr>
            <a:picLocks noChangeAspect="1"/>
          </p:cNvPicPr>
          <p:nvPr/>
        </p:nvPicPr>
        <p:blipFill>
          <a:blip r:embed="rId2"/>
          <a:stretch>
            <a:fillRect/>
          </a:stretch>
        </p:blipFill>
        <p:spPr>
          <a:xfrm>
            <a:off x="4882392" y="1849247"/>
            <a:ext cx="6428763" cy="3616179"/>
          </a:xfrm>
          <a:prstGeom prst="rect">
            <a:avLst/>
          </a:prstGeom>
        </p:spPr>
      </p:pic>
    </p:spTree>
    <p:extLst>
      <p:ext uri="{BB962C8B-B14F-4D97-AF65-F5344CB8AC3E}">
        <p14:creationId xmlns:p14="http://schemas.microsoft.com/office/powerpoint/2010/main" val="1111239608"/>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4F33F-15FF-4E2B-AD08-FDBD5D43267D}"/>
              </a:ext>
            </a:extLst>
          </p:cNvPr>
          <p:cNvSpPr>
            <a:spLocks noGrp="1"/>
          </p:cNvSpPr>
          <p:nvPr>
            <p:ph type="title"/>
          </p:nvPr>
        </p:nvSpPr>
        <p:spPr/>
        <p:txBody>
          <a:bodyPr/>
          <a:lstStyle/>
          <a:p>
            <a:endParaRPr lang="hr-HR"/>
          </a:p>
        </p:txBody>
      </p:sp>
      <p:sp>
        <p:nvSpPr>
          <p:cNvPr id="3" name="Content Placeholder 2">
            <a:extLst>
              <a:ext uri="{FF2B5EF4-FFF2-40B4-BE49-F238E27FC236}">
                <a16:creationId xmlns:a16="http://schemas.microsoft.com/office/drawing/2014/main" id="{6B60A2BA-3CB0-492B-8BD4-6BC1EF3348D2}"/>
              </a:ext>
            </a:extLst>
          </p:cNvPr>
          <p:cNvSpPr>
            <a:spLocks noGrp="1"/>
          </p:cNvSpPr>
          <p:nvPr>
            <p:ph idx="1"/>
          </p:nvPr>
        </p:nvSpPr>
        <p:spPr>
          <a:xfrm>
            <a:off x="684212" y="685800"/>
            <a:ext cx="5305527" cy="3615267"/>
          </a:xfrm>
        </p:spPr>
        <p:txBody>
          <a:bodyPr>
            <a:normAutofit/>
          </a:bodyPr>
          <a:lstStyle/>
          <a:p>
            <a:pPr marL="0" indent="0">
              <a:buNone/>
            </a:pPr>
            <a:r>
              <a:rPr lang="hr-HR" sz="3600" dirty="0"/>
              <a:t>OVU IGRICU VOLIM IGRATI JER JE SUPER. KAD IGRAM OVU IGRICU OSJEĆAM SE SRETNO </a:t>
            </a:r>
          </a:p>
        </p:txBody>
      </p:sp>
      <p:pic>
        <p:nvPicPr>
          <p:cNvPr id="4" name="Picture 3">
            <a:extLst>
              <a:ext uri="{FF2B5EF4-FFF2-40B4-BE49-F238E27FC236}">
                <a16:creationId xmlns:a16="http://schemas.microsoft.com/office/drawing/2014/main" id="{66D2DF7E-AEE3-4D35-94EF-1CA93A26C3EE}"/>
              </a:ext>
            </a:extLst>
          </p:cNvPr>
          <p:cNvPicPr>
            <a:picLocks noChangeAspect="1"/>
          </p:cNvPicPr>
          <p:nvPr/>
        </p:nvPicPr>
        <p:blipFill>
          <a:blip r:embed="rId2"/>
          <a:stretch>
            <a:fillRect/>
          </a:stretch>
        </p:blipFill>
        <p:spPr>
          <a:xfrm>
            <a:off x="6719581" y="685800"/>
            <a:ext cx="4876800" cy="4876800"/>
          </a:xfrm>
          <a:prstGeom prst="rect">
            <a:avLst/>
          </a:prstGeom>
        </p:spPr>
      </p:pic>
    </p:spTree>
    <p:extLst>
      <p:ext uri="{BB962C8B-B14F-4D97-AF65-F5344CB8AC3E}">
        <p14:creationId xmlns:p14="http://schemas.microsoft.com/office/powerpoint/2010/main" val="3053301206"/>
      </p:ext>
    </p:extLst>
  </p:cSld>
  <p:clrMapOvr>
    <a:masterClrMapping/>
  </p:clrMapOvr>
  <p:transition spd="med">
    <p:pull/>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B6D75-DAE1-4C9D-824A-4240B8984966}"/>
              </a:ext>
            </a:extLst>
          </p:cNvPr>
          <p:cNvSpPr>
            <a:spLocks noGrp="1"/>
          </p:cNvSpPr>
          <p:nvPr>
            <p:ph type="title"/>
          </p:nvPr>
        </p:nvSpPr>
        <p:spPr/>
        <p:txBody>
          <a:bodyPr/>
          <a:lstStyle/>
          <a:p>
            <a:endParaRPr lang="hr-HR"/>
          </a:p>
        </p:txBody>
      </p:sp>
      <p:sp>
        <p:nvSpPr>
          <p:cNvPr id="3" name="Content Placeholder 2">
            <a:extLst>
              <a:ext uri="{FF2B5EF4-FFF2-40B4-BE49-F238E27FC236}">
                <a16:creationId xmlns:a16="http://schemas.microsoft.com/office/drawing/2014/main" id="{B604DC74-7EBD-41A7-B762-3F3624256330}"/>
              </a:ext>
            </a:extLst>
          </p:cNvPr>
          <p:cNvSpPr>
            <a:spLocks noGrp="1"/>
          </p:cNvSpPr>
          <p:nvPr>
            <p:ph idx="1"/>
          </p:nvPr>
        </p:nvSpPr>
        <p:spPr/>
        <p:txBody>
          <a:bodyPr/>
          <a:lstStyle/>
          <a:p>
            <a:endParaRPr lang="hr-HR"/>
          </a:p>
        </p:txBody>
      </p:sp>
      <p:pic>
        <p:nvPicPr>
          <p:cNvPr id="4" name="Picture 3">
            <a:extLst>
              <a:ext uri="{FF2B5EF4-FFF2-40B4-BE49-F238E27FC236}">
                <a16:creationId xmlns:a16="http://schemas.microsoft.com/office/drawing/2014/main" id="{2860542B-5CF9-48AB-9277-C544F6FF251A}"/>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23945460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E552034-EAB9-4F21-8214-638BB6910BEA}"/>
              </a:ext>
            </a:extLst>
          </p:cNvPr>
          <p:cNvSpPr>
            <a:spLocks noGrp="1"/>
          </p:cNvSpPr>
          <p:nvPr>
            <p:ph idx="1"/>
          </p:nvPr>
        </p:nvSpPr>
        <p:spPr>
          <a:xfrm>
            <a:off x="2286509" y="1809925"/>
            <a:ext cx="8534400" cy="3615267"/>
          </a:xfrm>
        </p:spPr>
        <p:txBody>
          <a:bodyPr>
            <a:normAutofit/>
          </a:bodyPr>
          <a:lstStyle/>
          <a:p>
            <a:r>
              <a:rPr lang="hr-HR" sz="6600" dirty="0"/>
              <a:t>HVALA NA PAZNJI </a:t>
            </a:r>
          </a:p>
        </p:txBody>
      </p:sp>
    </p:spTree>
    <p:extLst>
      <p:ext uri="{BB962C8B-B14F-4D97-AF65-F5344CB8AC3E}">
        <p14:creationId xmlns:p14="http://schemas.microsoft.com/office/powerpoint/2010/main" val="839513956"/>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
</file>

<file path=ppt/theme/theme1.xml><?xml version="1.0" encoding="utf-8"?>
<a:theme xmlns:a="http://schemas.openxmlformats.org/drawingml/2006/main" name="Slice">
  <a:themeElements>
    <a:clrScheme name="Slice">
      <a:dk1>
        <a:sysClr val="windowText" lastClr="000000"/>
      </a:dk1>
      <a:lt1>
        <a:sysClr val="window" lastClr="FFFFFF"/>
      </a:lt1>
      <a:dk2>
        <a:srgbClr val="AD2E03"/>
      </a:dk2>
      <a:lt2>
        <a:srgbClr val="D75626"/>
      </a:lt2>
      <a:accent1>
        <a:srgbClr val="760603"/>
      </a:accent1>
      <a:accent2>
        <a:srgbClr val="FA9C1F"/>
      </a:accent2>
      <a:accent3>
        <a:srgbClr val="D9BB55"/>
      </a:accent3>
      <a:accent4>
        <a:srgbClr val="829551"/>
      </a:accent4>
      <a:accent5>
        <a:srgbClr val="58A28B"/>
      </a:accent5>
      <a:accent6>
        <a:srgbClr val="426480"/>
      </a:accent6>
      <a:hlink>
        <a:srgbClr val="460402"/>
      </a:hlink>
      <a:folHlink>
        <a:srgbClr val="991111"/>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142000"/>
                <a:satMod val="200000"/>
                <a:lumMod val="118000"/>
              </a:schemeClr>
            </a:gs>
            <a:gs pos="100000">
              <a:schemeClr val="phClr">
                <a:shade val="94000"/>
                <a:hueMod val="22000"/>
                <a:satMod val="220000"/>
                <a:lumMod val="62000"/>
              </a:schemeClr>
            </a:gs>
          </a:gsLst>
          <a:lin ang="6120000" scaled="1"/>
        </a:gradFill>
        <a:gradFill rotWithShape="1">
          <a:gsLst>
            <a:gs pos="0">
              <a:schemeClr val="phClr">
                <a:tint val="97000"/>
                <a:hueMod val="142000"/>
                <a:satMod val="200000"/>
                <a:lumMod val="118000"/>
              </a:schemeClr>
            </a:gs>
            <a:gs pos="100000">
              <a:schemeClr val="phClr">
                <a:shade val="92000"/>
                <a:hueMod val="22000"/>
                <a:satMod val="220000"/>
                <a:lumMod val="62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2903AAAE-3EA5-424A-B142-CC51DC1F897D}"/>
    </a:ext>
  </a:extLst>
</a:theme>
</file>

<file path=docProps/app.xml><?xml version="1.0" encoding="utf-8"?>
<Properties xmlns="http://schemas.openxmlformats.org/officeDocument/2006/extended-properties" xmlns:vt="http://schemas.openxmlformats.org/officeDocument/2006/docPropsVTypes">
  <Template>Slice</Template>
  <TotalTime>163</TotalTime>
  <Words>98</Words>
  <Application>Microsoft Office PowerPoint</Application>
  <PresentationFormat>Widescreen</PresentationFormat>
  <Paragraphs>7</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Century Gothic</vt:lpstr>
      <vt:lpstr>Wingdings 3</vt:lpstr>
      <vt:lpstr>Slice</vt:lpstr>
      <vt:lpstr>Igrati igrice na mobitelu </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Igrati igrice na mobitelu </dc:title>
  <dc:creator>dip</dc:creator>
  <cp:lastModifiedBy>dip</cp:lastModifiedBy>
  <cp:revision>1</cp:revision>
  <dcterms:created xsi:type="dcterms:W3CDTF">2025-10-16T08:03:33Z</dcterms:created>
  <dcterms:modified xsi:type="dcterms:W3CDTF">2025-10-16T10:46:59Z</dcterms:modified>
</cp:coreProperties>
</file>