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4"/>
  </p:notesMasterIdLst>
  <p:sldIdLst>
    <p:sldId id="256" r:id="rId2"/>
    <p:sldId id="258" r:id="rId3"/>
    <p:sldId id="262" r:id="rId4"/>
    <p:sldId id="265" r:id="rId5"/>
    <p:sldId id="259" r:id="rId6"/>
    <p:sldId id="261" r:id="rId7"/>
    <p:sldId id="263" r:id="rId8"/>
    <p:sldId id="264" r:id="rId9"/>
    <p:sldId id="268" r:id="rId10"/>
    <p:sldId id="269" r:id="rId11"/>
    <p:sldId id="270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BC932-16A8-42FB-B33E-116C904803AB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A58B8-7422-45C6-B37B-A301A1535B6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4372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A58B8-7422-45C6-B37B-A301A1535B64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31989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A58B8-7422-45C6-B37B-A301A1535B64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62036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A58B8-7422-45C6-B37B-A301A1535B64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51340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A58B8-7422-45C6-B37B-A301A1535B64}" type="slidenum">
              <a:rPr lang="hr-HR" smtClean="0"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15630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A58B8-7422-45C6-B37B-A301A1535B64}" type="slidenum">
              <a:rPr lang="hr-HR" smtClean="0"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63793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A58B8-7422-45C6-B37B-A301A1535B64}" type="slidenum">
              <a:rPr lang="hr-HR" smtClean="0"/>
              <a:t>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902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A58B8-7422-45C6-B37B-A301A1535B64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41820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A58B8-7422-45C6-B37B-A301A1535B64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46200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A58B8-7422-45C6-B37B-A301A1535B64}" type="slidenum">
              <a:rPr lang="hr-HR" smtClean="0"/>
              <a:t>12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518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0995993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740540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2295552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4058227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5362578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70903342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8722692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113549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4989512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3275400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36732202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957465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91779449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9441787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60990617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8899218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01097658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1104841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19AB3A2-7983-43F8-AA0A-89FCBF692937}" type="datetimeFigureOut">
              <a:rPr lang="hr-HR" smtClean="0"/>
              <a:t>16.10.2025.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481BF07-F716-4B05-A0A0-3DF91902BC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1074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</p:sldLayoutIdLst>
  <p:transition spd="slow">
    <p:wipe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62A25-A0EF-9918-BA0A-0F7F907AC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0305" y="3062402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hr-HR" dirty="0">
                <a:solidFill>
                  <a:srgbClr val="FF0000"/>
                </a:solidFill>
              </a:rPr>
            </a:br>
            <a:br>
              <a:rPr lang="hr-HR" dirty="0">
                <a:solidFill>
                  <a:srgbClr val="FF0000"/>
                </a:solidFill>
              </a:rPr>
            </a:br>
            <a:r>
              <a:rPr lang="hr-HR" dirty="0">
                <a:solidFill>
                  <a:srgbClr val="FF0000"/>
                </a:solidFill>
              </a:rPr>
              <a:t>Stolni tenis</a:t>
            </a:r>
            <a:br>
              <a:rPr lang="hr-HR" dirty="0">
                <a:solidFill>
                  <a:srgbClr val="FF0000"/>
                </a:solidFill>
              </a:rPr>
            </a:br>
            <a:r>
              <a:rPr lang="hr-HR" b="1" dirty="0">
                <a:solidFill>
                  <a:schemeClr val="bg1"/>
                </a:solidFill>
              </a:rPr>
              <a:t>AA</a:t>
            </a:r>
            <a:r>
              <a:rPr lang="hr-HR" b="1" dirty="0"/>
              <a:t>Antonio Pavelić</a:t>
            </a:r>
            <a:br>
              <a:rPr lang="hr-HR" b="1" dirty="0"/>
            </a:br>
            <a:r>
              <a:rPr lang="hr-HR" b="1" dirty="0">
                <a:solidFill>
                  <a:schemeClr val="tx1"/>
                </a:solidFill>
              </a:rPr>
              <a:t>16.10.2025.</a:t>
            </a:r>
            <a:endParaRPr lang="hr-HR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36E39D-2BAB-B56A-9DC9-8EB1C921A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052" y="747876"/>
            <a:ext cx="3473960" cy="231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3345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3C361-02D8-6BAB-D75D-1DD7ED14F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1800" b="1" dirty="0">
                <a:solidFill>
                  <a:srgbClr val="FF0000"/>
                </a:solidFill>
              </a:rPr>
              <a:t>Najvažnije o stolnom tenisu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44C24-C282-4A58-3D83-CA997729A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/>
              <a:t>Stolni tenis je sport u kome se natječu dva (ili četiri) igrača koji lopticu udaraju reketom na stolu za stolni tenis.</a:t>
            </a:r>
          </a:p>
          <a:p>
            <a:r>
              <a:rPr lang="hr-HR" dirty="0"/>
              <a:t>Igra se na tri ili četiri dobivena seta, do 11. Razlika mora biti dva boda, dakle 12:10, i tako dok se ne postignu dva boda razlike.</a:t>
            </a:r>
          </a:p>
          <a:p>
            <a:r>
              <a:rPr lang="hr-HR" dirty="0"/>
              <a:t>Stolni tenis potječe iz Velike Britanije. Mnogi povjesničari tvrde da je nastao u viktorijansko doba kada su Britanci bili toliko opčinjeni tenisom na travi, pa su ga htjeli igrati i za vrijeme hladnih, kišnih dana u zatvorenom prostoru.</a:t>
            </a:r>
          </a:p>
          <a:p>
            <a:r>
              <a:rPr lang="hr-HR" dirty="0"/>
              <a:t>Stolni tenis postao je olimpijski sport 1988. godine na Ljetnim olimpijskim igrama u Seulu. Otkako je postao dio Olimpijskih igara, stolni tenis dodatno je dobio na globalnoj popularnosti.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8254537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09D74-C983-43E2-1F31-84E8B08A0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1800" dirty="0">
                <a:solidFill>
                  <a:srgbClr val="FF0000"/>
                </a:solidFill>
              </a:rPr>
              <a:t>Pravila za stolni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67EF-5A73-E56F-A123-E89192F55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/>
              <a:t>Pravila stolni tenis #1: Set</a:t>
            </a:r>
          </a:p>
          <a:p>
            <a:r>
              <a:rPr lang="hr-HR" dirty="0"/>
              <a:t>Set osvaja igrač koji je prvi postigne 11 poena.</a:t>
            </a:r>
          </a:p>
          <a:p>
            <a:endParaRPr lang="hr-HR" dirty="0"/>
          </a:p>
          <a:p>
            <a:r>
              <a:rPr lang="hr-HR" dirty="0"/>
              <a:t>Ako su oba igrača postigla 10 poena, set se produžuje.</a:t>
            </a:r>
          </a:p>
          <a:p>
            <a:endParaRPr lang="hr-HR" dirty="0"/>
          </a:p>
          <a:p>
            <a:r>
              <a:rPr lang="hr-HR" dirty="0"/>
              <a:t>Set dobiva prvi koji vodi s 2 poena (primjer: 12:10, 13:11 itd.).</a:t>
            </a:r>
          </a:p>
          <a:p>
            <a:endParaRPr lang="hr-HR" dirty="0"/>
          </a:p>
          <a:p>
            <a:r>
              <a:rPr lang="hr-HR" dirty="0"/>
              <a:t>Nakon svakog seta se mijenjaju strane. U odlučujućem posljednjem setu promjena strane događa se čim jedan od igrača dosegne 5 bodova</a:t>
            </a:r>
          </a:p>
        </p:txBody>
      </p:sp>
    </p:spTree>
    <p:extLst>
      <p:ext uri="{BB962C8B-B14F-4D97-AF65-F5344CB8AC3E}">
        <p14:creationId xmlns:p14="http://schemas.microsoft.com/office/powerpoint/2010/main" val="266974524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A1C8D-88A1-2B4F-A7BD-A8CAC1B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18" y="779250"/>
            <a:ext cx="10515600" cy="4351338"/>
          </a:xfrm>
        </p:spPr>
        <p:txBody>
          <a:bodyPr/>
          <a:lstStyle/>
          <a:p>
            <a:r>
              <a:rPr lang="hr-HR" dirty="0"/>
              <a:t>Pravila stolnog tenisa #2: Igranje stolnog tenisa</a:t>
            </a:r>
          </a:p>
          <a:p>
            <a:r>
              <a:rPr lang="hr-HR" dirty="0"/>
              <a:t>U timskoj igri igra se igra sve dok igrač ne osvoji tri seta.</a:t>
            </a:r>
          </a:p>
          <a:p>
            <a:endParaRPr lang="hr-HR" dirty="0"/>
          </a:p>
          <a:p>
            <a:r>
              <a:rPr lang="hr-HR" dirty="0"/>
              <a:t>Može se igrati najviše pet setova. U slučaju izjednačenja 2: 2, peti set donosi odluku.</a:t>
            </a:r>
          </a:p>
          <a:p>
            <a:endParaRPr lang="hr-HR" dirty="0"/>
          </a:p>
          <a:p>
            <a:r>
              <a:rPr lang="hr-HR" dirty="0"/>
              <a:t>Na drugim događajima, npr. turnirima, također se mogu igrati dva ili četiri pobjednička seta.</a:t>
            </a:r>
          </a:p>
        </p:txBody>
      </p:sp>
    </p:spTree>
    <p:extLst>
      <p:ext uri="{BB962C8B-B14F-4D97-AF65-F5344CB8AC3E}">
        <p14:creationId xmlns:p14="http://schemas.microsoft.com/office/powerpoint/2010/main" val="134197004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1ADF54-E089-E49E-99AC-AB2139BE9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86" y="731626"/>
            <a:ext cx="4046062" cy="26973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2C5583-66F7-4B03-2722-502CF8A0C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9531" y="731626"/>
            <a:ext cx="4046062" cy="26973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753C4F-94C7-CA57-6026-46886D7F9C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0539" y="3850474"/>
            <a:ext cx="2001723" cy="267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2946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C6856-5B68-E4A2-910C-9DE5A90C3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889" y="791851"/>
            <a:ext cx="10429973" cy="1847653"/>
          </a:xfrm>
        </p:spPr>
        <p:txBody>
          <a:bodyPr/>
          <a:lstStyle/>
          <a:p>
            <a:r>
              <a:rPr lang="hr-HR" dirty="0"/>
              <a:t>U stolnom tenisu, servis mora početi tako što lopticu bacite najmanje \(16\) cm u zrak, a potom je udarite tako da prvo dotakne vaš dio stola, a zatim prijeđe mrežu i dotakne protivnički dio stola. Ako pri servisu loptica dodirne mrežu, servis se ponavlja. </a:t>
            </a:r>
          </a:p>
        </p:txBody>
      </p:sp>
    </p:spTree>
    <p:extLst>
      <p:ext uri="{BB962C8B-B14F-4D97-AF65-F5344CB8AC3E}">
        <p14:creationId xmlns:p14="http://schemas.microsoft.com/office/powerpoint/2010/main" val="49072468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B88D5-BCF7-F820-EB00-EAC4FFBB6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rgbClr val="FF0000"/>
                </a:solidFill>
              </a:rPr>
              <a:t>SLOBODNO VRIJEME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E5DA7-B673-78DE-CB0C-164790E78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U slobodnom vremenu slusam muziku </a:t>
            </a:r>
          </a:p>
          <a:p>
            <a:r>
              <a:rPr lang="hr-HR" dirty="0"/>
              <a:t>Pomažem doma roditeljima i drugima</a:t>
            </a:r>
          </a:p>
          <a:p>
            <a:r>
              <a:rPr lang="hr-HR" dirty="0"/>
              <a:t>Volim pjevati</a:t>
            </a:r>
          </a:p>
          <a:p>
            <a:r>
              <a:rPr lang="hr-HR" dirty="0"/>
              <a:t>Volim izlaziti na svirke i koncerte</a:t>
            </a:r>
          </a:p>
          <a:p>
            <a:r>
              <a:rPr lang="hr-HR" dirty="0"/>
              <a:t>Volim setati psa</a:t>
            </a:r>
          </a:p>
          <a:p>
            <a:r>
              <a:rPr lang="hr-HR" dirty="0"/>
              <a:t>Volim svirati</a:t>
            </a:r>
          </a:p>
        </p:txBody>
      </p:sp>
    </p:spTree>
    <p:extLst>
      <p:ext uri="{BB962C8B-B14F-4D97-AF65-F5344CB8AC3E}">
        <p14:creationId xmlns:p14="http://schemas.microsoft.com/office/powerpoint/2010/main" val="323969903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74EB9-FC97-8449-9EDA-21E29D4EA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Najdraži pjevač Halid Bešlić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55DB9-91A4-E14F-D2E4-7B931AEDE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Miljacka</a:t>
            </a:r>
          </a:p>
          <a:p>
            <a:r>
              <a:rPr lang="hr-HR" dirty="0"/>
              <a:t>Ja bez tebe ne mogu da živim</a:t>
            </a:r>
          </a:p>
          <a:p>
            <a:r>
              <a:rPr lang="hr-HR" dirty="0"/>
              <a:t>Romanija</a:t>
            </a:r>
          </a:p>
          <a:p>
            <a:r>
              <a:rPr lang="hr-HR" dirty="0"/>
              <a:t>Taman je</a:t>
            </a:r>
          </a:p>
          <a:p>
            <a:r>
              <a:rPr lang="hr-HR" dirty="0"/>
              <a:t>Prvi poljubac</a:t>
            </a:r>
          </a:p>
          <a:p>
            <a:r>
              <a:rPr lang="hr-HR" dirty="0"/>
              <a:t>U Meni Jesen Je</a:t>
            </a:r>
          </a:p>
          <a:p>
            <a:r>
              <a:rPr lang="hr-HR" dirty="0"/>
              <a:t>Malo Je Malo Dana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D8E7D8-474A-C9C8-4462-7B1B08C07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991953"/>
            <a:ext cx="5126960" cy="288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369818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CD9EE-A4E0-BE4B-4336-215D15CD6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Tomislav bralić i klapa intrade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16841E-2034-2126-D43E-421E7DE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192" y="2000139"/>
            <a:ext cx="3512007" cy="19755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9F807A-1FD9-827E-B78C-55DF42BF3CA8}"/>
              </a:ext>
            </a:extLst>
          </p:cNvPr>
          <p:cNvSpPr txBox="1"/>
          <p:nvPr/>
        </p:nvSpPr>
        <p:spPr>
          <a:xfrm>
            <a:off x="5290794" y="2125672"/>
            <a:ext cx="609442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Klapa Intrade jedna je od najpopularnijih klapskih skupina u Hrvatskoj. Osnovana je 1985. godine u Zadru.</a:t>
            </a:r>
          </a:p>
          <a:p>
            <a:r>
              <a:rPr lang="pl-PL" dirty="0"/>
              <a:t>Na Poljudu su 2006. nastupili s koncertom „Ne damo te pismo naša“</a:t>
            </a:r>
          </a:p>
          <a:p>
            <a:r>
              <a:rPr lang="hr-HR" dirty="0"/>
              <a:t>Posljednjih godina nastupaju na festivalima zabavne glazbe na kojima su dobili nekoliko priznanja i nagrada.</a:t>
            </a:r>
          </a:p>
          <a:p>
            <a:endParaRPr lang="hr-HR" dirty="0"/>
          </a:p>
          <a:p>
            <a:r>
              <a:rPr lang="hr-HR" dirty="0"/>
              <a:t>Pjesme:</a:t>
            </a:r>
          </a:p>
          <a:p>
            <a:r>
              <a:rPr lang="hr-HR" dirty="0"/>
              <a:t>Croatio iz duše te ljubim</a:t>
            </a:r>
          </a:p>
          <a:p>
            <a:r>
              <a:rPr lang="hr-HR" dirty="0"/>
              <a:t>Zora Bila</a:t>
            </a:r>
          </a:p>
          <a:p>
            <a:r>
              <a:rPr lang="hr-HR" dirty="0"/>
              <a:t>Zalutali pogled</a:t>
            </a:r>
          </a:p>
          <a:p>
            <a:endParaRPr lang="hr-H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F6FD4B-6EF4-3F8F-BA61-DA6AB436C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933" y="4172578"/>
            <a:ext cx="2852758" cy="236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3836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50C45-DBF2-C54C-FFB0-53287A390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Tomislav bralić i klapa intrade</a:t>
            </a:r>
            <a:br>
              <a:rPr lang="hr-HR" dirty="0"/>
            </a:br>
            <a:r>
              <a:rPr lang="hr-HR" dirty="0"/>
              <a:t>arena pula istra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3BD672-7A72-3959-6CFA-24DAA0E42E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5312" y="2815246"/>
            <a:ext cx="5141376" cy="34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24413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4D8D-FE54-3BBF-FDC1-1457C71B3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Moja nAJDRAža rijeka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CDA24E-3B47-43A3-B461-EFD74F42F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2512" y="2328837"/>
            <a:ext cx="5715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67638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EBDAC-C524-5D80-3A55-F49C0B0E5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099" y="1810055"/>
            <a:ext cx="4199992" cy="526221"/>
          </a:xfrm>
        </p:spPr>
        <p:txBody>
          <a:bodyPr>
            <a:normAutofit fontScale="90000"/>
          </a:bodyPr>
          <a:lstStyle/>
          <a:p>
            <a:r>
              <a:rPr lang="hr-HR" dirty="0"/>
              <a:t>HVALA NA PAŽNJI 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DBEF6C-DF8C-7AD4-587F-2B9EEAA93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4663" y="2871150"/>
            <a:ext cx="3333750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4714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76</TotalTime>
  <Words>466</Words>
  <Application>Microsoft Office PowerPoint</Application>
  <PresentationFormat>Widescreen</PresentationFormat>
  <Paragraphs>58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Tw Cen MT</vt:lpstr>
      <vt:lpstr>Droplet</vt:lpstr>
      <vt:lpstr>  Stolni tenis AAAntonio Pavelić 16.10.2025.</vt:lpstr>
      <vt:lpstr>Najvažnije o stolnom tenisu</vt:lpstr>
      <vt:lpstr>Pravila za stolni </vt:lpstr>
      <vt:lpstr>PowerPoint Presentation</vt:lpstr>
      <vt:lpstr>PowerPoint Presentation</vt:lpstr>
      <vt:lpstr>PowerPoint Presentation</vt:lpstr>
      <vt:lpstr>SLOBODNO VRIJEME</vt:lpstr>
      <vt:lpstr>Najdraži pjevač Halid Bešlić</vt:lpstr>
      <vt:lpstr>Tomislav bralić i klapa intrade</vt:lpstr>
      <vt:lpstr>Tomislav bralić i klapa intrade arena pula istra</vt:lpstr>
      <vt:lpstr>Moja nAJDRAža rijeka</vt:lpstr>
      <vt:lpstr>HVALA NA PAŽNJI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Dip</dc:creator>
  <cp:lastModifiedBy>Dip</cp:lastModifiedBy>
  <cp:revision>16</cp:revision>
  <dcterms:created xsi:type="dcterms:W3CDTF">2025-10-16T07:59:27Z</dcterms:created>
  <dcterms:modified xsi:type="dcterms:W3CDTF">2025-10-16T10:38:48Z</dcterms:modified>
</cp:coreProperties>
</file>