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133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8134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6995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83328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2036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10936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53707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35800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80226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3765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67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1178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0747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97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03388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2837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2649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0D7F760-00A1-4FB6-88A3-EC0C3A635CC9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24E31DC-BA97-407F-9D17-65339D2AB0E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342331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552B8-3C68-AFD9-56A2-A1E0C30AED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SUVREMENI PLES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6A41A4-09D1-8ED5-9104-06007D6396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Ana pacandi</a:t>
            </a:r>
          </a:p>
          <a:p>
            <a:r>
              <a:rPr lang="hr-HR" dirty="0"/>
              <a:t>16.10.2025</a:t>
            </a:r>
          </a:p>
        </p:txBody>
      </p:sp>
    </p:spTree>
    <p:extLst>
      <p:ext uri="{BB962C8B-B14F-4D97-AF65-F5344CB8AC3E}">
        <p14:creationId xmlns:p14="http://schemas.microsoft.com/office/powerpoint/2010/main" val="4135455643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40E3B-C521-D2AB-D791-D4437C2FE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Sto je SUVREMENI 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A46F2-FCD2-8075-1EA0-494C2F876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dinamican i slobodan oblik koji je poceo sredinom 20 .stoljeca  spaja se takoder ima drugacije stilove i utjecaje </a:t>
            </a:r>
          </a:p>
          <a:p>
            <a:r>
              <a:rPr lang="hr-HR" dirty="0"/>
              <a:t>odlikuje ga korištenje prirodnih pokreta, ali i virtuoznih vještina, s fluidnim pokretima, padovima, odskocima i korištenjem gravitacije</a:t>
            </a:r>
          </a:p>
          <a:p>
            <a:r>
              <a:rPr lang="hr-HR" dirty="0"/>
              <a:t>naglašava osobni izraz, slobodu kretanja, kreativnost i dijalog između emocija, tijela i prostora</a:t>
            </a:r>
          </a:p>
          <a:p>
            <a:endParaRPr lang="hr-HR" dirty="0"/>
          </a:p>
          <a:p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E86AF3-BEC2-94AC-7913-7935F0709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012" y="2569049"/>
            <a:ext cx="4791075" cy="315277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DCB4F-1A5A-09E9-E119-A8C173183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25255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050B3-7196-8E65-AFAD-09E8F378E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PLESNI STILOVI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10933-DB5A-75CB-8AD6-94D3628AF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nastali su  i razvijaju se u suvremeno doba, za razliku od tradicionalnih plesova</a:t>
            </a:r>
          </a:p>
          <a:p>
            <a:r>
              <a:rPr lang="hr-HR" dirty="0"/>
              <a:t>neki od primjera suvremenih plesova su hip-hop, suvremeni ples (contemporary dance), jazz, moderni balet, house, i različiti plesovi nastali na ulici, te plesovi u popularnoj glazbi</a:t>
            </a:r>
          </a:p>
          <a:p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2C74A3-9C53-D3B5-9C78-BCA68851A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95" y="1077454"/>
            <a:ext cx="2896533" cy="322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6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0A478-390E-8E01-2FD8-8EE89E496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410986"/>
            <a:ext cx="8534400" cy="583413"/>
          </a:xfrm>
        </p:spPr>
        <p:txBody>
          <a:bodyPr>
            <a:normAutofit fontScale="90000"/>
          </a:bodyPr>
          <a:lstStyle/>
          <a:p>
            <a:r>
              <a:rPr lang="hr-HR" dirty="0"/>
              <a:t>HIP HOP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822A6-BEBF-AD9C-832C-DEEE7E8F16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4263272"/>
          </a:xfrm>
        </p:spPr>
        <p:txBody>
          <a:bodyPr>
            <a:normAutofit/>
          </a:bodyPr>
          <a:lstStyle/>
          <a:p>
            <a:r>
              <a:rPr lang="hr-HR" dirty="0"/>
              <a:t> razliku od breakinga koji se fokusira na akrobatske pokrete i rad na podu, hip-hop ples karakterizira slobodna priroda i ritmički pokreti koji su usko usklađeni s ritmovima hip-hop glazbe.</a:t>
            </a:r>
          </a:p>
          <a:p>
            <a:r>
              <a:rPr lang="hr-HR" dirty="0"/>
              <a:t>neke vrste modernog plesa uključuju hip hop, lirski, freestyle i fusion. Ove različite vrste plesa redefiniraju balet i miješaju poznate stilove stepa i jazza u pokrete i koreografiju.</a:t>
            </a:r>
          </a:p>
          <a:p>
            <a:endParaRPr lang="hr-H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A2DF8-0AF0-5D2C-2898-E3EAFBC4CED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hr-H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E28BFE-A795-A155-9B19-23FE99BC8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250" y="684077"/>
            <a:ext cx="645795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67546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06B22-E2F6-B765-77A6-B0393CED2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SUVREMENI PLES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D1E11-C0DC-0B60-3E0B-1368C95B7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r-HR" dirty="0"/>
              <a:t>suvremeni ples razvija tijelo plesača, ali istovremeno i plesnu izražajnost (prikaz priče, osjećaja, doživljaja itd) i to već kod plesača početnika</a:t>
            </a:r>
          </a:p>
          <a:p>
            <a:r>
              <a:rPr lang="hr-HR" dirty="0"/>
              <a:t>Na treningu plesači će naučiti:</a:t>
            </a:r>
          </a:p>
          <a:p>
            <a:endParaRPr lang="hr-HR" dirty="0"/>
          </a:p>
          <a:p>
            <a:r>
              <a:rPr lang="hr-HR" dirty="0"/>
              <a:t>- skladno i pravilno izvoditi pokrete cijelog tijela</a:t>
            </a:r>
          </a:p>
          <a:p>
            <a:endParaRPr lang="hr-HR" dirty="0"/>
          </a:p>
          <a:p>
            <a:r>
              <a:rPr lang="hr-HR" dirty="0"/>
              <a:t>- pokretom lica i tijela prikazati različiti osjećaj, priču, oblik, doživljaj, sliku...</a:t>
            </a:r>
          </a:p>
          <a:p>
            <a:endParaRPr lang="hr-HR" dirty="0"/>
          </a:p>
          <a:p>
            <a:r>
              <a:rPr lang="hr-HR" dirty="0"/>
              <a:t>- okretati se, skakati, spuštati se i dizati s poda na različite načine (osnovne prostorne akcije)</a:t>
            </a:r>
          </a:p>
          <a:p>
            <a:endParaRPr lang="hr-HR" dirty="0"/>
          </a:p>
          <a:p>
            <a:r>
              <a:rPr lang="hr-HR" dirty="0"/>
              <a:t>- plesati bilo koju koreografiju sporo i brzo, nježno i snažno, vijugavo i oštro (osnovne izražajne akcije ili eforti)</a:t>
            </a:r>
          </a:p>
          <a:p>
            <a:endParaRPr lang="hr-HR" dirty="0"/>
          </a:p>
          <a:p>
            <a:r>
              <a:rPr lang="hr-HR" dirty="0"/>
              <a:t>- poboljšati svoje motoričke sposobnosti i koordinaciju</a:t>
            </a:r>
          </a:p>
          <a:p>
            <a:endParaRPr lang="hr-HR" dirty="0"/>
          </a:p>
          <a:p>
            <a:r>
              <a:rPr lang="hr-HR" dirty="0"/>
              <a:t>- pratiti različite ritmove i stilove glazbe</a:t>
            </a:r>
          </a:p>
          <a:p>
            <a:r>
              <a:rPr lang="hr-HR" dirty="0"/>
              <a:t>Trening suvremenog plesa je jako zabavan i kreativan, ali i jako aktivna fizička aktivnost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B9CE86-E458-8580-8A77-2E46E9715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0885" y="2038202"/>
            <a:ext cx="3734041" cy="466444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1F3F8-4913-BD90-FDC8-EE6D4832C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02950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D3DB4-468B-B5C9-2626-778A72CB5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Plesna natjecanja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1DB0F-B125-0782-5634-D1DF12BCA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Plesna natjecanja su događaji gdje se plesači natječu u izvođenju raznih plesnih stilova, a ocjenjuju ih suci prema kriterijima kao što su tehnika, koreografija, izražajnost i izvedba. Natjecanja mogu biti u raznim disciplinama, poput standardnih (npr. engleski valcer, bečki valcer) i latinsko-američkih plesova (npr. samba, rumba, cha-cha-cha), kao i u drugim žanrovima kao što su hip-hop, jazz, suvremeni ples.</a:t>
            </a:r>
          </a:p>
          <a:p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DBE93E-32C9-714A-AE6E-FF79D22D0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612" y="1617133"/>
            <a:ext cx="2609850" cy="43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98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4CCF2-334A-D4F6-2F6C-3789B8DE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PLESNE PROJEKCIJE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3D8CD22-D8DF-7949-F084-A02D268B8CA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120" r="26120"/>
          <a:stretch>
            <a:fillRect/>
          </a:stretch>
        </p:blipFill>
        <p:spPr>
          <a:xfrm>
            <a:off x="1102135" y="3801532"/>
            <a:ext cx="2065272" cy="287793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0DF1D-9623-D4EA-ED6D-F5A20E823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/>
              <a:t>U plesnom studiu di ja treniram postoje plesne projekcije koje se dogadaju pocetkom 8 mjeseca i 12 mjeseca </a:t>
            </a:r>
          </a:p>
          <a:p>
            <a:r>
              <a:rPr lang="hr-HR" dirty="0"/>
              <a:t>Sve ukupno nas ima u plesnom studiu na plesnoj projekciji nas 25 cura </a:t>
            </a:r>
          </a:p>
          <a:p>
            <a:r>
              <a:rPr lang="hr-HR" dirty="0"/>
              <a:t>Neke od plesnih projekcija sto sam nastupila su mamma mia,aladdin </a:t>
            </a:r>
          </a:p>
          <a:p>
            <a:r>
              <a:rPr lang="hr-HR" dirty="0"/>
              <a:t>Plesne projekcije se odvijaju navecer u 20 h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8251A7-F36D-9D76-9C22-AF3EA06AD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740"/>
            <a:ext cx="4477732" cy="335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536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DE261-90B0-D323-8062-0FD825B35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Slikice mog plesnog studio kad je bila projekcija mamma mia i aladin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FF9A91-A57E-4BFE-28C1-05A077937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5012" y="2209799"/>
            <a:ext cx="2847975" cy="16002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0CA55-35CD-D8B8-B486-F522CC109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F98553-0A5D-4772-E1DD-1C687D43E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88" y="300037"/>
            <a:ext cx="2133600" cy="2143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CA85CC-71F9-257C-8097-11165D545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5294" y="1030025"/>
            <a:ext cx="2543175" cy="1800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0ADF1A-86D5-522F-3B18-F860F964E7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088" y="3538539"/>
            <a:ext cx="2609850" cy="1752600"/>
          </a:xfrm>
          <a:prstGeom prst="rect">
            <a:avLst/>
          </a:prstGeom>
        </p:spPr>
      </p:pic>
      <p:pic>
        <p:nvPicPr>
          <p:cNvPr id="1026" name="Picture 2" descr="Plesni Studio Believe added a new ...">
            <a:extLst>
              <a:ext uri="{FF2B5EF4-FFF2-40B4-BE49-F238E27FC236}">
                <a16:creationId xmlns:a16="http://schemas.microsoft.com/office/drawing/2014/main" id="{31A685B3-B903-69AA-46DA-01BD4E286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309" y="380999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8863AE-CE53-BBDF-CAB8-A1D21F8CAA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1339" y="4716887"/>
            <a:ext cx="28956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54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24259-5617-BF40-7006-6292368FE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HVALA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D07C4-F1BD-F348-5511-0204CD27BE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1AE900-0390-8ECD-0E42-2A41EF50D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761" y="2736571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6874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156</TotalTime>
  <Words>455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Slice</vt:lpstr>
      <vt:lpstr>SUVREMENI PLES</vt:lpstr>
      <vt:lpstr>Sto je SUVREMENI PLES</vt:lpstr>
      <vt:lpstr>PLESNI STILOVI </vt:lpstr>
      <vt:lpstr>HIP HOP </vt:lpstr>
      <vt:lpstr>SUVREMENI PLES </vt:lpstr>
      <vt:lpstr>Plesna natjecanja </vt:lpstr>
      <vt:lpstr>PLESNE PROJEKCIJE </vt:lpstr>
      <vt:lpstr>Slikice mog plesnog studio kad je bila projekcija mamma mia i aladin</vt:lpstr>
      <vt:lpstr>HVALA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dip</dc:creator>
  <cp:lastModifiedBy>dip</cp:lastModifiedBy>
  <cp:revision>1</cp:revision>
  <dcterms:created xsi:type="dcterms:W3CDTF">2025-10-16T08:00:59Z</dcterms:created>
  <dcterms:modified xsi:type="dcterms:W3CDTF">2025-10-16T10:37:51Z</dcterms:modified>
</cp:coreProperties>
</file>